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9.gif" ContentType="image/gif"/>
  <Override PartName="/ppt/media/image18.png" ContentType="image/png"/>
  <Override PartName="/ppt/media/image17.png" ContentType="image/png"/>
  <Override PartName="/ppt/media/image15.jpeg" ContentType="image/jpeg"/>
  <Override PartName="/ppt/media/image14.jpeg" ContentType="image/jpeg"/>
  <Override PartName="/ppt/media/image13.jpeg" ContentType="image/jpeg"/>
  <Override PartName="/ppt/media/image12.jpeg" ContentType="image/jpeg"/>
  <Override PartName="/ppt/media/image11.jpeg" ContentType="image/jpeg"/>
  <Override PartName="/ppt/media/image4.png" ContentType="image/png"/>
  <Override PartName="/ppt/media/image3.png" ContentType="image/png"/>
  <Override PartName="/ppt/media/image2.png" ContentType="image/png"/>
  <Override PartName="/ppt/media/image21.png" ContentType="image/png"/>
  <Override PartName="/ppt/media/image20.jpeg" ContentType="image/jpeg"/>
  <Override PartName="/ppt/media/image1.png" ContentType="image/png"/>
  <Override PartName="/ppt/media/image16.jpeg" ContentType="image/jpeg"/>
  <Override PartName="/ppt/media/image5.png" ContentType="image/png"/>
  <Override PartName="/ppt/media/image6.png" ContentType="image/png"/>
  <Override PartName="/ppt/media/image9.jpeg" ContentType="image/jpeg"/>
  <Override PartName="/ppt/media/image7.png" ContentType="image/png"/>
  <Override PartName="/ppt/media/image10.jpeg" ContentType="image/jpeg"/>
  <Override PartName="/ppt/media/image8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
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gif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620000" y="4114080"/>
            <a:ext cx="810000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77044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62000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921400" y="1823400"/>
            <a:ext cx="549720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921400" y="1823400"/>
            <a:ext cx="549720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1620000" y="288000"/>
            <a:ext cx="8100000" cy="5787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162000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77044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1620000" y="4114080"/>
            <a:ext cx="810000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1620000" y="4114080"/>
            <a:ext cx="810000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77044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162000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2921400" y="1823400"/>
            <a:ext cx="5497200" cy="438444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/>
        </p:blipFill>
        <p:spPr>
          <a:xfrm>
            <a:off x="2921400" y="1823400"/>
            <a:ext cx="549720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1620000" y="288000"/>
            <a:ext cx="8100000" cy="5787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162000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77044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1620000" y="4114080"/>
            <a:ext cx="810000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1620000" y="4114080"/>
            <a:ext cx="810000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577044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162000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7" name="" descr=""/>
          <p:cNvPicPr/>
          <p:nvPr/>
        </p:nvPicPr>
        <p:blipFill>
          <a:blip r:embed="rId2"/>
          <a:stretch/>
        </p:blipFill>
        <p:spPr>
          <a:xfrm>
            <a:off x="2921400" y="1823400"/>
            <a:ext cx="5497200" cy="4384440"/>
          </a:xfrm>
          <a:prstGeom prst="rect">
            <a:avLst/>
          </a:prstGeom>
          <a:ln>
            <a:noFill/>
          </a:ln>
        </p:spPr>
      </p:pic>
      <p:pic>
        <p:nvPicPr>
          <p:cNvPr id="118" name="" descr=""/>
          <p:cNvPicPr/>
          <p:nvPr/>
        </p:nvPicPr>
        <p:blipFill>
          <a:blip r:embed="rId3"/>
          <a:stretch/>
        </p:blipFill>
        <p:spPr>
          <a:xfrm>
            <a:off x="2921400" y="1823400"/>
            <a:ext cx="549720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620000" y="288000"/>
            <a:ext cx="8100000" cy="5787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62000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43844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770440" y="411408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770440" y="1823760"/>
            <a:ext cx="395244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620000" y="4114080"/>
            <a:ext cx="8100000" cy="209124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73852451-C8E0-47C2-ADCF-6D9C7BD463BE}" type="slidenum"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9640" cy="755568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88000"/>
            <a:ext cx="8100000" cy="110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587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Click to edit the title text format</a:t>
            </a:r>
            <a:endParaRPr b="0" lang="en-IN" sz="587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823760"/>
            <a:ext cx="907200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427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Click to edit the outline text format</a:t>
            </a:r>
            <a:endParaRPr b="0" lang="en-IN" sz="427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374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Second Outline Level</a:t>
            </a:r>
            <a:endParaRPr b="0" lang="en-IN" sz="374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Third Outline Level</a:t>
            </a:r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67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Fourth Outline Level</a:t>
            </a:r>
            <a:endParaRPr b="0" lang="en-IN" sz="267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67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Fifth Outline Level</a:t>
            </a:r>
            <a:endParaRPr b="0" lang="en-IN" sz="267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67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Sixth Outline Level</a:t>
            </a:r>
            <a:endParaRPr b="0" lang="en-IN" sz="267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67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Seventh Outline Level</a:t>
            </a:r>
            <a:endParaRPr b="0" lang="en-IN" sz="267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504000" y="688680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7227360" y="688680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86A99694-4774-4593-BC60-6F06A4F084D9}" type="slidenum"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85760" cy="7560000"/>
          </a:xfrm>
          <a:prstGeom prst="rect">
            <a:avLst/>
          </a:prstGeom>
          <a:ln>
            <a:noFill/>
          </a:ln>
        </p:spPr>
      </p:pic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620000" y="288000"/>
            <a:ext cx="8100000" cy="124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Click to edit the title text format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620000" y="1823760"/>
            <a:ext cx="810000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50505"/>
              </a:buClr>
              <a:buSzPct val="25000"/>
              <a:buFont typeface="Symbol" charset="2"/>
              <a:buChar char=""/>
            </a:pPr>
            <a:r>
              <a:rPr b="0" lang="en-IN" sz="279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79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50505"/>
              </a:buClr>
              <a:buSzPct val="2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dt"/>
          </p:nvPr>
        </p:nvSpPr>
        <p:spPr>
          <a:xfrm>
            <a:off x="1584000" y="6886440"/>
            <a:ext cx="2348280" cy="52092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ftr"/>
          </p:nvPr>
        </p:nvSpPr>
        <p:spPr>
          <a:xfrm>
            <a:off x="3987000" y="6886440"/>
            <a:ext cx="3195000" cy="52092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sldNum"/>
          </p:nvPr>
        </p:nvSpPr>
        <p:spPr>
          <a:xfrm>
            <a:off x="7227000" y="6886440"/>
            <a:ext cx="2348280" cy="520920"/>
          </a:xfrm>
          <a:prstGeom prst="rect">
            <a:avLst/>
          </a:prstGeom>
        </p:spPr>
        <p:txBody>
          <a:bodyPr lIns="0" rIns="0" tIns="0" bIns="0"/>
          <a:p>
            <a:pPr algn="r"/>
            <a:fld id="{78446A6F-D13C-4ED1-A9EE-B4897298EE78}" type="slidenum"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26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gif"/><Relationship Id="rId3" Type="http://schemas.openxmlformats.org/officeDocument/2006/relationships/image" Target="../media/image20.jpeg"/><Relationship Id="rId4" Type="http://schemas.openxmlformats.org/officeDocument/2006/relationships/slideLayout" Target="../slideLayouts/slideLayout2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2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2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2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2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2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2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" descr=""/>
          <p:cNvPicPr/>
          <p:nvPr/>
        </p:nvPicPr>
        <p:blipFill>
          <a:blip r:embed="rId1"/>
          <a:stretch/>
        </p:blipFill>
        <p:spPr>
          <a:xfrm>
            <a:off x="936000" y="2592000"/>
            <a:ext cx="4416120" cy="3312000"/>
          </a:xfrm>
          <a:prstGeom prst="rect">
            <a:avLst/>
          </a:prstGeom>
          <a:ln>
            <a:noFill/>
          </a:ln>
        </p:spPr>
      </p:pic>
      <p:sp>
        <p:nvSpPr>
          <p:cNvPr id="120" name="TextShape 1"/>
          <p:cNvSpPr txBox="1"/>
          <p:nvPr/>
        </p:nvSpPr>
        <p:spPr>
          <a:xfrm>
            <a:off x="972000" y="469440"/>
            <a:ext cx="8100000" cy="826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Data Structures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6840000" y="5328000"/>
            <a:ext cx="288000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Adithya B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Asst. Prof.,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Dept. Of CSE, JIT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1620000" y="288000"/>
            <a:ext cx="8100000" cy="1248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Implementation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1728000" y="1296000"/>
            <a:ext cx="3243960" cy="2429640"/>
          </a:xfrm>
          <a:prstGeom prst="rect">
            <a:avLst/>
          </a:prstGeom>
          <a:ln>
            <a:noFill/>
          </a:ln>
        </p:spPr>
      </p:pic>
      <p:pic>
        <p:nvPicPr>
          <p:cNvPr id="156" name="" descr=""/>
          <p:cNvPicPr/>
          <p:nvPr/>
        </p:nvPicPr>
        <p:blipFill>
          <a:blip r:embed="rId2"/>
          <a:stretch/>
        </p:blipFill>
        <p:spPr>
          <a:xfrm>
            <a:off x="1296000" y="5286960"/>
            <a:ext cx="5010120" cy="2129040"/>
          </a:xfrm>
          <a:prstGeom prst="rect">
            <a:avLst/>
          </a:prstGeom>
          <a:ln>
            <a:noFill/>
          </a:ln>
        </p:spPr>
      </p:pic>
      <p:pic>
        <p:nvPicPr>
          <p:cNvPr id="157" name="" descr=""/>
          <p:cNvPicPr/>
          <p:nvPr/>
        </p:nvPicPr>
        <p:blipFill>
          <a:blip r:embed="rId3"/>
          <a:stretch/>
        </p:blipFill>
        <p:spPr>
          <a:xfrm>
            <a:off x="5328000" y="2880000"/>
            <a:ext cx="4437000" cy="2952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nodeType="mainSeq">
                <p:childTnLst>
                  <p:par>
                    <p:cTn id="45" fill="freeze">
                      <p:stCondLst>
                        <p:cond delay="indefinite"/>
                      </p:stCondLst>
                      <p:childTnLst>
                        <p:par>
                          <p:cTn id="46" fill="freeze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freeze">
                      <p:stCondLst>
                        <p:cond delay="indefinite"/>
                      </p:stCondLst>
                      <p:childTnLst>
                        <p:par>
                          <p:cTn id="52" fill="freeze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1620000" y="288000"/>
            <a:ext cx="8100000" cy="1248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Convex Hull Problem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1800360" y="4261680"/>
            <a:ext cx="1296000" cy="2664000"/>
          </a:xfrm>
          <a:custGeom>
            <a:avLst/>
            <a:gdLst/>
            <a:ahLst/>
            <a:rect l="0" t="0" r="r" b="b"/>
            <a:pathLst>
              <a:path w="3601" h="7402">
                <a:moveTo>
                  <a:pt x="0" y="0"/>
                </a:moveTo>
                <a:lnTo>
                  <a:pt x="3600" y="0"/>
                </a:lnTo>
                <a:lnTo>
                  <a:pt x="2700" y="7401"/>
                </a:lnTo>
                <a:lnTo>
                  <a:pt x="900" y="7401"/>
                </a:lnTo>
                <a:lnTo>
                  <a:pt x="0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3"/>
          <p:cNvSpPr/>
          <p:nvPr/>
        </p:nvSpPr>
        <p:spPr>
          <a:xfrm>
            <a:off x="3312000" y="4248000"/>
            <a:ext cx="1296000" cy="2664000"/>
          </a:xfrm>
          <a:custGeom>
            <a:avLst/>
            <a:gdLst/>
            <a:ahLst/>
            <a:rect l="0" t="0" r="r" b="b"/>
            <a:pathLst>
              <a:path w="3601" h="7402">
                <a:moveTo>
                  <a:pt x="0" y="0"/>
                </a:moveTo>
                <a:lnTo>
                  <a:pt x="3600" y="0"/>
                </a:lnTo>
                <a:lnTo>
                  <a:pt x="2700" y="7401"/>
                </a:lnTo>
                <a:lnTo>
                  <a:pt x="900" y="7401"/>
                </a:lnTo>
                <a:lnTo>
                  <a:pt x="0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TextShape 4"/>
          <p:cNvSpPr txBox="1"/>
          <p:nvPr/>
        </p:nvSpPr>
        <p:spPr>
          <a:xfrm>
            <a:off x="3672000" y="1813680"/>
            <a:ext cx="3456000" cy="715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7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TextShape 5"/>
          <p:cNvSpPr txBox="1"/>
          <p:nvPr/>
        </p:nvSpPr>
        <p:spPr>
          <a:xfrm>
            <a:off x="1296000" y="2484000"/>
            <a:ext cx="7992000" cy="715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101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010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100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111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TextShape 6"/>
          <p:cNvSpPr txBox="1"/>
          <p:nvPr/>
        </p:nvSpPr>
        <p:spPr>
          <a:xfrm>
            <a:off x="2160000" y="6925680"/>
            <a:ext cx="57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TextShape 7"/>
          <p:cNvSpPr txBox="1"/>
          <p:nvPr/>
        </p:nvSpPr>
        <p:spPr>
          <a:xfrm>
            <a:off x="3672000" y="6912000"/>
            <a:ext cx="57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TextShape 8"/>
          <p:cNvSpPr txBox="1"/>
          <p:nvPr/>
        </p:nvSpPr>
        <p:spPr>
          <a:xfrm>
            <a:off x="2160000" y="6624000"/>
            <a:ext cx="57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010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TextShape 9"/>
          <p:cNvSpPr txBox="1"/>
          <p:nvPr/>
        </p:nvSpPr>
        <p:spPr>
          <a:xfrm>
            <a:off x="3672000" y="6588000"/>
            <a:ext cx="57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101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TextShape 10"/>
          <p:cNvSpPr txBox="1"/>
          <p:nvPr/>
        </p:nvSpPr>
        <p:spPr>
          <a:xfrm>
            <a:off x="2160000" y="6336000"/>
            <a:ext cx="57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100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TextShape 11"/>
          <p:cNvSpPr txBox="1"/>
          <p:nvPr/>
        </p:nvSpPr>
        <p:spPr>
          <a:xfrm>
            <a:off x="3672000" y="6336000"/>
            <a:ext cx="57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111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TextShape 12"/>
          <p:cNvSpPr txBox="1"/>
          <p:nvPr/>
        </p:nvSpPr>
        <p:spPr>
          <a:xfrm>
            <a:off x="1296000" y="2484360"/>
            <a:ext cx="7992000" cy="715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010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100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101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111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TextShape 13"/>
          <p:cNvSpPr txBox="1"/>
          <p:nvPr/>
        </p:nvSpPr>
        <p:spPr>
          <a:xfrm>
            <a:off x="3672000" y="1814040"/>
            <a:ext cx="3456000" cy="715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7</a:t>
            </a:r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>
                <p:childTnLst>
                  <p:par>
                    <p:cTn id="57" fill="freeze">
                      <p:stCondLst>
                        <p:cond delay="indefinite"/>
                      </p:stCondLst>
                      <p:childTnLst>
                        <p:par>
                          <p:cTn id="58" fill="freeze">
                            <p:stCondLst>
                              <p:cond delay="0"/>
                            </p:stCondLst>
                            <p:childTnLst>
                              <p:par>
                                <p:cTn id="5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1" dur="500" fill="hold"/>
                                        <p:tgtEl>
                                          <p:spTgt spid="162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2" dur="500" fill="hold"/>
                                        <p:tgtEl>
                                          <p:spTgt spid="162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freeze">
                      <p:stCondLst>
                        <p:cond delay="indefinite"/>
                      </p:stCondLst>
                      <p:childTnLst>
                        <p:par>
                          <p:cTn id="64" fill="freeze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freeze">
                      <p:stCondLst>
                        <p:cond delay="indefinite"/>
                      </p:stCondLst>
                      <p:childTnLst>
                        <p:par>
                          <p:cTn id="70" fill="freeze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freeze">
                      <p:stCondLst>
                        <p:cond delay="indefinite"/>
                      </p:stCondLst>
                      <p:childTnLst>
                        <p:par>
                          <p:cTn id="74" fill="freeze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freeze">
                      <p:stCondLst>
                        <p:cond delay="indefinite"/>
                      </p:stCondLst>
                      <p:childTnLst>
                        <p:par>
                          <p:cTn id="78" fill="freeze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freeze">
                      <p:stCondLst>
                        <p:cond delay="indefinite"/>
                      </p:stCondLst>
                      <p:childTnLst>
                        <p:par>
                          <p:cTn id="82" fill="freeze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freeze">
                      <p:stCondLst>
                        <p:cond delay="indefinite"/>
                      </p:stCondLst>
                      <p:childTnLst>
                        <p:par>
                          <p:cTn id="86" fill="freeze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0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0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1620000" y="288000"/>
            <a:ext cx="8100000" cy="1248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Address Resolution Sorting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2088000" y="1872000"/>
            <a:ext cx="7056000" cy="443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25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57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48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37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12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92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86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IN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33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TextShape 3"/>
          <p:cNvSpPr txBox="1"/>
          <p:nvPr/>
        </p:nvSpPr>
        <p:spPr>
          <a:xfrm>
            <a:off x="1800000" y="2592000"/>
            <a:ext cx="3240000" cy="2736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25         –           f(25) gives 2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57         –           f(57) gives 5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48         –           f(48) gives 4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37         –           f(37) gives 3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12         –           f(12) gives 1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92         –           f(92) gives 9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86         –           f(86) gives 8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33         –           f(33) gives 3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4" name="" descr=""/>
          <p:cNvPicPr/>
          <p:nvPr/>
        </p:nvPicPr>
        <p:blipFill>
          <a:blip r:embed="rId1"/>
          <a:stretch/>
        </p:blipFill>
        <p:spPr>
          <a:xfrm>
            <a:off x="4968000" y="2592000"/>
            <a:ext cx="4968000" cy="389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5" dur="indefinite" restart="never" nodeType="tmRoot">
          <p:childTnLst>
            <p:seq>
              <p:cTn id="96" nodeType="mainSeq">
                <p:childTnLst>
                  <p:par>
                    <p:cTn id="97" fill="freeze">
                      <p:stCondLst>
                        <p:cond delay="indefinite"/>
                      </p:stCondLst>
                      <p:childTnLst>
                        <p:par>
                          <p:cTn id="98" fill="freeze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0" end="3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freeze">
                      <p:stCondLst>
                        <p:cond delay="indefinite"/>
                      </p:stCondLst>
                      <p:childTnLst>
                        <p:par>
                          <p:cTn id="102" fill="freeze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37" end="7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freeze">
                      <p:stCondLst>
                        <p:cond delay="indefinite"/>
                      </p:stCondLst>
                      <p:childTnLst>
                        <p:par>
                          <p:cTn id="106" fill="freeze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74" end="1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freeze">
                      <p:stCondLst>
                        <p:cond delay="indefinite"/>
                      </p:stCondLst>
                      <p:childTnLst>
                        <p:par>
                          <p:cTn id="110" fill="freeze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11" end="14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48" end="18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85" end="2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222" end="2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259" end="29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freeze">
                      <p:stCondLst>
                        <p:cond delay="indefinite"/>
                      </p:stCondLst>
                      <p:childTnLst>
                        <p:par>
                          <p:cTn id="122" fill="freeze">
                            <p:stCondLst>
                              <p:cond delay="0"/>
                            </p:stCondLst>
                            <p:childTnLst>
                              <p:par>
                                <p:cTn id="1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" descr=""/>
          <p:cNvPicPr/>
          <p:nvPr/>
        </p:nvPicPr>
        <p:blipFill>
          <a:blip r:embed="rId1"/>
          <a:stretch/>
        </p:blipFill>
        <p:spPr>
          <a:xfrm>
            <a:off x="3140640" y="980640"/>
            <a:ext cx="5427720" cy="542772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3140280" y="980280"/>
            <a:ext cx="5427720" cy="5427720"/>
          </a:xfrm>
          <a:prstGeom prst="rect">
            <a:avLst/>
          </a:prstGeom>
          <a:ln>
            <a:noFill/>
          </a:ln>
        </p:spPr>
      </p:pic>
      <p:sp>
        <p:nvSpPr>
          <p:cNvPr id="124" name="Line 1"/>
          <p:cNvSpPr/>
          <p:nvPr/>
        </p:nvSpPr>
        <p:spPr>
          <a:xfrm>
            <a:off x="2736000" y="1152000"/>
            <a:ext cx="0" cy="5760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Line 2"/>
          <p:cNvSpPr/>
          <p:nvPr/>
        </p:nvSpPr>
        <p:spPr>
          <a:xfrm>
            <a:off x="2304000" y="6192000"/>
            <a:ext cx="68400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Line 3"/>
          <p:cNvSpPr/>
          <p:nvPr/>
        </p:nvSpPr>
        <p:spPr>
          <a:xfrm>
            <a:off x="4104000" y="2304000"/>
            <a:ext cx="0" cy="1440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Line 4"/>
          <p:cNvSpPr/>
          <p:nvPr/>
        </p:nvSpPr>
        <p:spPr>
          <a:xfrm>
            <a:off x="4104000" y="3888000"/>
            <a:ext cx="720000" cy="864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Line 5"/>
          <p:cNvSpPr/>
          <p:nvPr/>
        </p:nvSpPr>
        <p:spPr>
          <a:xfrm flipV="1">
            <a:off x="4968000" y="3312000"/>
            <a:ext cx="72000" cy="129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Line 6"/>
          <p:cNvSpPr/>
          <p:nvPr/>
        </p:nvSpPr>
        <p:spPr>
          <a:xfrm flipV="1">
            <a:off x="5112000" y="2088000"/>
            <a:ext cx="288000" cy="100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Line 7"/>
          <p:cNvSpPr/>
          <p:nvPr/>
        </p:nvSpPr>
        <p:spPr>
          <a:xfrm>
            <a:off x="5472000" y="2088000"/>
            <a:ext cx="72000" cy="352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Line 8"/>
          <p:cNvSpPr/>
          <p:nvPr/>
        </p:nvSpPr>
        <p:spPr>
          <a:xfrm flipV="1">
            <a:off x="5760000" y="3888000"/>
            <a:ext cx="360000" cy="1800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Line 9"/>
          <p:cNvSpPr/>
          <p:nvPr/>
        </p:nvSpPr>
        <p:spPr>
          <a:xfrm flipV="1">
            <a:off x="6048000" y="1872000"/>
            <a:ext cx="432000" cy="1800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Line 10"/>
          <p:cNvSpPr/>
          <p:nvPr/>
        </p:nvSpPr>
        <p:spPr>
          <a:xfrm>
            <a:off x="6552000" y="1944000"/>
            <a:ext cx="432000" cy="31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Line 11"/>
          <p:cNvSpPr/>
          <p:nvPr/>
        </p:nvSpPr>
        <p:spPr>
          <a:xfrm flipV="1">
            <a:off x="7128000" y="3672000"/>
            <a:ext cx="0" cy="136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Line 12"/>
          <p:cNvSpPr/>
          <p:nvPr/>
        </p:nvSpPr>
        <p:spPr>
          <a:xfrm flipV="1">
            <a:off x="7128000" y="2520000"/>
            <a:ext cx="216000" cy="100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Line 13"/>
          <p:cNvSpPr/>
          <p:nvPr/>
        </p:nvSpPr>
        <p:spPr>
          <a:xfrm>
            <a:off x="7488000" y="2520000"/>
            <a:ext cx="288000" cy="172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TextShape 14"/>
          <p:cNvSpPr txBox="1"/>
          <p:nvPr/>
        </p:nvSpPr>
        <p:spPr>
          <a:xfrm>
            <a:off x="936000" y="216000"/>
            <a:ext cx="9144000" cy="1340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IN" sz="4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CONVEX HULL PROBLEM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indefinite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2116800" y="1411560"/>
            <a:ext cx="7603200" cy="5068440"/>
          </a:xfrm>
          <a:prstGeom prst="rect">
            <a:avLst/>
          </a:prstGeom>
          <a:ln>
            <a:noFill/>
          </a:ln>
        </p:spPr>
      </p:pic>
      <p:sp>
        <p:nvSpPr>
          <p:cNvPr id="139" name="TextShape 1"/>
          <p:cNvSpPr txBox="1"/>
          <p:nvPr/>
        </p:nvSpPr>
        <p:spPr>
          <a:xfrm>
            <a:off x="2088000" y="216000"/>
            <a:ext cx="7488000" cy="1340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IN" sz="4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Theoritical Problem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>
                <p:childTnLst>
                  <p:par>
                    <p:cTn id="9" fill="freeze">
                      <p:stCondLst>
                        <p:cond delay="indefinite"/>
                      </p:stCondLst>
                      <p:childTnLst>
                        <p:par>
                          <p:cTn id="10" fill="freeze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1620000" y="288000"/>
            <a:ext cx="8100000" cy="1248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Scaling and plotting problem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2064240" y="1823400"/>
            <a:ext cx="7211520" cy="438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>
                <p:childTnLst>
                  <p:par>
                    <p:cTn id="15" fill="freeze">
                      <p:stCondLst>
                        <p:cond delay="indefinite"/>
                      </p:stCondLst>
                      <p:childTnLst>
                        <p:par>
                          <p:cTn id="16" fill="freeze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656000" y="263880"/>
            <a:ext cx="8100000" cy="1248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Digitization and Dictonary Probelm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1"/>
          <a:stretch/>
        </p:blipFill>
        <p:spPr>
          <a:xfrm>
            <a:off x="2390400" y="1823400"/>
            <a:ext cx="6558840" cy="438444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1620000" y="288000"/>
            <a:ext cx="8100000" cy="1248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Data Flow Problem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45" name="" descr=""/>
          <p:cNvPicPr/>
          <p:nvPr/>
        </p:nvPicPr>
        <p:blipFill>
          <a:blip r:embed="rId1"/>
          <a:stretch/>
        </p:blipFill>
        <p:spPr>
          <a:xfrm>
            <a:off x="2568960" y="1823400"/>
            <a:ext cx="6202080" cy="4384440"/>
          </a:xfrm>
          <a:prstGeom prst="rect">
            <a:avLst/>
          </a:prstGeom>
          <a:ln>
            <a:noFill/>
          </a:ln>
        </p:spPr>
      </p:pic>
      <p:sp>
        <p:nvSpPr>
          <p:cNvPr id="146" name="Line 2"/>
          <p:cNvSpPr/>
          <p:nvPr/>
        </p:nvSpPr>
        <p:spPr>
          <a:xfrm>
            <a:off x="4284000" y="1823400"/>
            <a:ext cx="0" cy="438444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Line 3"/>
          <p:cNvSpPr/>
          <p:nvPr/>
        </p:nvSpPr>
        <p:spPr>
          <a:xfrm>
            <a:off x="6192000" y="1823400"/>
            <a:ext cx="0" cy="438444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1620000" y="288000"/>
            <a:ext cx="8100000" cy="1248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What is it?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1620000" y="1823760"/>
            <a:ext cx="810000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particular way of organizing data in a computer so that it can be used efficiently </a:t>
            </a:r>
            <a:r>
              <a:rPr b="0" lang="en-IN" sz="18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[Ref: Wikipedia]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Any of various methods or formats (as an array, file, or record) for organizing data in a computer </a:t>
            </a:r>
            <a:r>
              <a:rPr b="0" lang="en-IN" sz="18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[Ref: merriam webster]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arrangement of and relations between the parts or elements of something complex </a:t>
            </a:r>
            <a:r>
              <a:rPr b="0" lang="en-IN" sz="18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[Ref: Oxford Dictonary]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>
                <p:childTnLst>
                  <p:par>
                    <p:cTn id="21" fill="freeze">
                      <p:stCondLst>
                        <p:cond delay="indefinite"/>
                      </p:stCondLst>
                      <p:childTnLst>
                        <p:par>
                          <p:cTn id="22" fill="freeze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10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freeze">
                      <p:stCondLst>
                        <p:cond delay="indefinite"/>
                      </p:stCondLst>
                      <p:childTnLst>
                        <p:par>
                          <p:cTn id="26" fill="freeze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103" end="2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freeze">
                      <p:stCondLst>
                        <p:cond delay="indefinite"/>
                      </p:stCondLst>
                      <p:childTnLst>
                        <p:par>
                          <p:cTn id="30" fill="freeze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226" end="3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1620000" y="288000"/>
            <a:ext cx="8100000" cy="1248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Data Structure and abstraction</a:t>
            </a:r>
            <a:endParaRPr b="0" lang="en-IN" sz="44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6840000" y="1440000"/>
            <a:ext cx="3166560" cy="3962160"/>
          </a:xfrm>
          <a:prstGeom prst="rect">
            <a:avLst/>
          </a:prstGeom>
          <a:ln>
            <a:noFill/>
          </a:ln>
        </p:spPr>
      </p:pic>
      <p:sp>
        <p:nvSpPr>
          <p:cNvPr id="152" name="TextShape 2"/>
          <p:cNvSpPr txBox="1"/>
          <p:nvPr/>
        </p:nvSpPr>
        <p:spPr>
          <a:xfrm>
            <a:off x="1620000" y="1823760"/>
            <a:ext cx="810000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Mathematical and Logical Models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50505"/>
              </a:buClr>
              <a:buSzPct val="25000"/>
              <a:buFont typeface="Symbol" charset="2"/>
              <a:buChar char=""/>
            </a:pPr>
            <a:r>
              <a:rPr b="0" lang="en-IN" sz="279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Abstract View of data struture</a:t>
            </a:r>
            <a:endParaRPr b="0" lang="en-IN" sz="279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IN" sz="320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50505"/>
              </a:buClr>
              <a:buSzPct val="25000"/>
              <a:buFont typeface="Symbol" charset="2"/>
              <a:buChar char=""/>
            </a:pPr>
            <a:r>
              <a:rPr b="0" lang="en-IN" sz="2790" spc="-1" strike="noStrike">
                <a:solidFill>
                  <a:srgbClr val="050505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IN" sz="2790" spc="-1" strike="noStrike">
              <a:solidFill>
                <a:srgbClr val="050505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TextShape 3"/>
          <p:cNvSpPr txBox="1"/>
          <p:nvPr/>
        </p:nvSpPr>
        <p:spPr>
          <a:xfrm>
            <a:off x="2016000" y="3793680"/>
            <a:ext cx="5204520" cy="34063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txBody>
          <a:bodyPr lIns="90000" rIns="90000" tIns="45000" bIns="45000" anchor="ctr"/>
          <a:p>
            <a:pPr algn="ctr"/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`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>
                <p:childTnLst>
                  <p:par>
                    <p:cTn id="35" fill="freeze">
                      <p:stCondLst>
                        <p:cond delay="indefinite"/>
                      </p:stCondLst>
                      <p:childTnLst>
                        <p:par>
                          <p:cTn id="36" fill="freeze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freeze">
                      <p:stCondLst>
                        <p:cond delay="indefinite"/>
                      </p:stCondLst>
                      <p:childTnLst>
                        <p:par>
                          <p:cTn id="40" fill="freeze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</TotalTime>
  <Application>LibreOffice/5.1.3.2$Linux_X86_64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2016-07-13T05:43:57Z</dcterms:created>
  <dc:creator/>
  <dc:description/>
  <dc:language>en-IN</dc:language>
  <cp:lastModifiedBy/>
  <dcterms:modified xsi:type="dcterms:W3CDTF">2016-07-13T08:00:52Z</dcterms:modified>
  <cp:revision>11</cp:revision>
  <dc:subject/>
  <dc:title/>
</cp:coreProperties>
</file>